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309" r:id="rId5"/>
    <p:sldId id="303" r:id="rId6"/>
    <p:sldId id="308" r:id="rId7"/>
    <p:sldId id="273" r:id="rId8"/>
    <p:sldId id="310" r:id="rId9"/>
    <p:sldId id="292" r:id="rId10"/>
    <p:sldId id="274" r:id="rId11"/>
    <p:sldId id="293" r:id="rId12"/>
    <p:sldId id="294" r:id="rId13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Footlight MT Light" panose="0204060206030A020304" pitchFamily="18" charset="77"/>
      <p:regular r:id="rId18"/>
    </p:embeddedFont>
    <p:embeddedFont>
      <p:font typeface="Nickainley Normal" pitchFamily="2" charset="77"/>
      <p:regular r:id="rId19"/>
    </p:embeddedFont>
    <p:embeddedFont>
      <p:font typeface="Open Sans Condensed Condensed Light" pitchFamily="2" charset="0"/>
      <p:regular r:id="rId20"/>
      <p:bold r:id="rId21"/>
      <p:italic r:id="rId22"/>
      <p:boldItalic r:id="rId23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C3BBDC"/>
    <a:srgbClr val="E9DAC1"/>
    <a:srgbClr val="B6BBDC"/>
    <a:srgbClr val="4E4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768" autoAdjust="0"/>
    <p:restoredTop sz="96327"/>
  </p:normalViewPr>
  <p:slideViewPr>
    <p:cSldViewPr snapToGrid="0">
      <p:cViewPr varScale="1">
        <p:scale>
          <a:sx n="123" d="100"/>
          <a:sy n="123" d="100"/>
        </p:scale>
        <p:origin x="13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16751565-4597-E346-8F35-2FD4E1313EC9}"/>
    <pc:docChg chg="undo custSel modSld">
      <pc:chgData name="UNB - AMa - Wanessa Cristina Reis Ribeiro" userId="cfec2968-652d-4b1c-88d7-e41096db917c" providerId="ADAL" clId="{16751565-4597-E346-8F35-2FD4E1313EC9}" dt="2022-09-25T21:38:53.181" v="94" actId="1076"/>
      <pc:docMkLst>
        <pc:docMk/>
      </pc:docMkLst>
      <pc:sldChg chg="modSp mod">
        <pc:chgData name="UNB - AMa - Wanessa Cristina Reis Ribeiro" userId="cfec2968-652d-4b1c-88d7-e41096db917c" providerId="ADAL" clId="{16751565-4597-E346-8F35-2FD4E1313EC9}" dt="2022-09-25T21:37:05.383" v="14" actId="1076"/>
        <pc:sldMkLst>
          <pc:docMk/>
          <pc:sldMk cId="2433216380" sldId="258"/>
        </pc:sldMkLst>
        <pc:spChg chg="mod">
          <ac:chgData name="UNB - AMa - Wanessa Cristina Reis Ribeiro" userId="cfec2968-652d-4b1c-88d7-e41096db917c" providerId="ADAL" clId="{16751565-4597-E346-8F35-2FD4E1313EC9}" dt="2022-09-25T21:36:41.620" v="4" actId="1076"/>
          <ac:spMkLst>
            <pc:docMk/>
            <pc:sldMk cId="2433216380" sldId="258"/>
            <ac:spMk id="2" creationId="{425D5C5C-E101-870F-FB8D-3D9B719E2A86}"/>
          </ac:spMkLst>
        </pc:spChg>
        <pc:spChg chg="mod">
          <ac:chgData name="UNB - AMa - Wanessa Cristina Reis Ribeiro" userId="cfec2968-652d-4b1c-88d7-e41096db917c" providerId="ADAL" clId="{16751565-4597-E346-8F35-2FD4E1313EC9}" dt="2022-09-25T21:36:54.179" v="10" actId="1076"/>
          <ac:spMkLst>
            <pc:docMk/>
            <pc:sldMk cId="2433216380" sldId="258"/>
            <ac:spMk id="26" creationId="{DC0D46A4-B1D4-DF51-296D-71ECA404F641}"/>
          </ac:spMkLst>
        </pc:spChg>
        <pc:spChg chg="mod">
          <ac:chgData name="UNB - AMa - Wanessa Cristina Reis Ribeiro" userId="cfec2968-652d-4b1c-88d7-e41096db917c" providerId="ADAL" clId="{16751565-4597-E346-8F35-2FD4E1313EC9}" dt="2022-09-25T21:37:05.383" v="14" actId="1076"/>
          <ac:spMkLst>
            <pc:docMk/>
            <pc:sldMk cId="2433216380" sldId="258"/>
            <ac:spMk id="34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16751565-4597-E346-8F35-2FD4E1313EC9}" dt="2022-09-25T21:37:11.622" v="15" actId="2711"/>
        <pc:sldMkLst>
          <pc:docMk/>
          <pc:sldMk cId="749341032" sldId="267"/>
        </pc:sldMkLst>
        <pc:spChg chg="mod">
          <ac:chgData name="UNB - AMa - Wanessa Cristina Reis Ribeiro" userId="cfec2968-652d-4b1c-88d7-e41096db917c" providerId="ADAL" clId="{16751565-4597-E346-8F35-2FD4E1313EC9}" dt="2022-09-25T21:37:11.622" v="15" actId="2711"/>
          <ac:spMkLst>
            <pc:docMk/>
            <pc:sldMk cId="749341032" sldId="267"/>
            <ac:spMk id="23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16751565-4597-E346-8F35-2FD4E1313EC9}" dt="2022-09-25T21:38:14.056" v="79" actId="1076"/>
        <pc:sldMkLst>
          <pc:docMk/>
          <pc:sldMk cId="1109400992" sldId="273"/>
        </pc:sldMkLst>
        <pc:spChg chg="mod">
          <ac:chgData name="UNB - AMa - Wanessa Cristina Reis Ribeiro" userId="cfec2968-652d-4b1c-88d7-e41096db917c" providerId="ADAL" clId="{16751565-4597-E346-8F35-2FD4E1313EC9}" dt="2022-09-25T21:38:14.056" v="79" actId="1076"/>
          <ac:spMkLst>
            <pc:docMk/>
            <pc:sldMk cId="1109400992" sldId="273"/>
            <ac:spMk id="20" creationId="{64E150AD-0920-7758-1E44-057026EF03E5}"/>
          </ac:spMkLst>
        </pc:spChg>
        <pc:spChg chg="mod">
          <ac:chgData name="UNB - AMa - Wanessa Cristina Reis Ribeiro" userId="cfec2968-652d-4b1c-88d7-e41096db917c" providerId="ADAL" clId="{16751565-4597-E346-8F35-2FD4E1313EC9}" dt="2022-09-25T21:38:07.515" v="76" actId="255"/>
          <ac:spMkLst>
            <pc:docMk/>
            <pc:sldMk cId="1109400992" sldId="273"/>
            <ac:spMk id="22" creationId="{12E72040-AE66-13C4-4AE4-6B9FF3EC70C1}"/>
          </ac:spMkLst>
        </pc:spChg>
      </pc:sldChg>
      <pc:sldChg chg="modSp mod">
        <pc:chgData name="UNB - AMa - Wanessa Cristina Reis Ribeiro" userId="cfec2968-652d-4b1c-88d7-e41096db917c" providerId="ADAL" clId="{16751565-4597-E346-8F35-2FD4E1313EC9}" dt="2022-09-25T21:38:36.546" v="87" actId="1076"/>
        <pc:sldMkLst>
          <pc:docMk/>
          <pc:sldMk cId="2806844550" sldId="274"/>
        </pc:sldMkLst>
        <pc:spChg chg="mod">
          <ac:chgData name="UNB - AMa - Wanessa Cristina Reis Ribeiro" userId="cfec2968-652d-4b1c-88d7-e41096db917c" providerId="ADAL" clId="{16751565-4597-E346-8F35-2FD4E1313EC9}" dt="2022-09-25T21:38:36.546" v="87" actId="1076"/>
          <ac:spMkLst>
            <pc:docMk/>
            <pc:sldMk cId="2806844550" sldId="274"/>
            <ac:spMk id="12" creationId="{0C42946C-B531-A055-53DE-58F047B9ACA8}"/>
          </ac:spMkLst>
        </pc:spChg>
      </pc:sldChg>
      <pc:sldChg chg="modSp mod">
        <pc:chgData name="UNB - AMa - Wanessa Cristina Reis Ribeiro" userId="cfec2968-652d-4b1c-88d7-e41096db917c" providerId="ADAL" clId="{16751565-4597-E346-8F35-2FD4E1313EC9}" dt="2022-09-25T21:38:46.377" v="91" actId="1076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16751565-4597-E346-8F35-2FD4E1313EC9}" dt="2022-09-25T21:38:46.377" v="91" actId="1076"/>
          <ac:spMkLst>
            <pc:docMk/>
            <pc:sldMk cId="3386527472" sldId="293"/>
            <ac:spMk id="3" creationId="{9E3DECC0-F8E5-70CA-E11C-D2529E11ABD4}"/>
          </ac:spMkLst>
        </pc:spChg>
      </pc:sldChg>
      <pc:sldChg chg="modSp mod">
        <pc:chgData name="UNB - AMa - Wanessa Cristina Reis Ribeiro" userId="cfec2968-652d-4b1c-88d7-e41096db917c" providerId="ADAL" clId="{16751565-4597-E346-8F35-2FD4E1313EC9}" dt="2022-09-25T21:38:53.181" v="94" actId="1076"/>
        <pc:sldMkLst>
          <pc:docMk/>
          <pc:sldMk cId="651803828" sldId="294"/>
        </pc:sldMkLst>
        <pc:spChg chg="mod">
          <ac:chgData name="UNB - AMa - Wanessa Cristina Reis Ribeiro" userId="cfec2968-652d-4b1c-88d7-e41096db917c" providerId="ADAL" clId="{16751565-4597-E346-8F35-2FD4E1313EC9}" dt="2022-09-25T21:38:53.181" v="94" actId="1076"/>
          <ac:spMkLst>
            <pc:docMk/>
            <pc:sldMk cId="651803828" sldId="294"/>
            <ac:spMk id="4" creationId="{E6975E4B-AF65-2D32-15FE-6877D8DFC061}"/>
          </ac:spMkLst>
        </pc:spChg>
      </pc:sldChg>
      <pc:sldChg chg="modSp mod">
        <pc:chgData name="UNB - AMa - Wanessa Cristina Reis Ribeiro" userId="cfec2968-652d-4b1c-88d7-e41096db917c" providerId="ADAL" clId="{16751565-4597-E346-8F35-2FD4E1313EC9}" dt="2022-09-25T21:37:34.804" v="21" actId="1076"/>
        <pc:sldMkLst>
          <pc:docMk/>
          <pc:sldMk cId="3477548408" sldId="303"/>
        </pc:sldMkLst>
        <pc:spChg chg="mod">
          <ac:chgData name="UNB - AMa - Wanessa Cristina Reis Ribeiro" userId="cfec2968-652d-4b1c-88d7-e41096db917c" providerId="ADAL" clId="{16751565-4597-E346-8F35-2FD4E1313EC9}" dt="2022-09-25T21:37:29.030" v="19" actId="255"/>
          <ac:spMkLst>
            <pc:docMk/>
            <pc:sldMk cId="3477548408" sldId="303"/>
            <ac:spMk id="4" creationId="{5BB47335-8672-F88A-6897-5AF951556FA7}"/>
          </ac:spMkLst>
        </pc:spChg>
        <pc:spChg chg="mod">
          <ac:chgData name="UNB - AMa - Wanessa Cristina Reis Ribeiro" userId="cfec2968-652d-4b1c-88d7-e41096db917c" providerId="ADAL" clId="{16751565-4597-E346-8F35-2FD4E1313EC9}" dt="2022-09-25T21:37:29.030" v="19" actId="255"/>
          <ac:spMkLst>
            <pc:docMk/>
            <pc:sldMk cId="3477548408" sldId="303"/>
            <ac:spMk id="8" creationId="{0F39D19F-40DC-B76B-0ED1-36596459F188}"/>
          </ac:spMkLst>
        </pc:spChg>
        <pc:spChg chg="mod">
          <ac:chgData name="UNB - AMa - Wanessa Cristina Reis Ribeiro" userId="cfec2968-652d-4b1c-88d7-e41096db917c" providerId="ADAL" clId="{16751565-4597-E346-8F35-2FD4E1313EC9}" dt="2022-09-25T21:37:33.314" v="20" actId="1076"/>
          <ac:spMkLst>
            <pc:docMk/>
            <pc:sldMk cId="3477548408" sldId="303"/>
            <ac:spMk id="23" creationId="{A6EFCDA9-B7EC-22B2-3D73-825F8E5C68AE}"/>
          </ac:spMkLst>
        </pc:spChg>
        <pc:spChg chg="mod">
          <ac:chgData name="UNB - AMa - Wanessa Cristina Reis Ribeiro" userId="cfec2968-652d-4b1c-88d7-e41096db917c" providerId="ADAL" clId="{16751565-4597-E346-8F35-2FD4E1313EC9}" dt="2022-09-25T21:37:34.804" v="21" actId="1076"/>
          <ac:spMkLst>
            <pc:docMk/>
            <pc:sldMk cId="3477548408" sldId="303"/>
            <ac:spMk id="25" creationId="{12A32C3E-047E-F71D-D49F-2FD614AADEFF}"/>
          </ac:spMkLst>
        </pc:spChg>
      </pc:sldChg>
      <pc:sldChg chg="modSp mod">
        <pc:chgData name="UNB - AMa - Wanessa Cristina Reis Ribeiro" userId="cfec2968-652d-4b1c-88d7-e41096db917c" providerId="ADAL" clId="{16751565-4597-E346-8F35-2FD4E1313EC9}" dt="2022-09-25T21:38:01.548" v="74" actId="1036"/>
        <pc:sldMkLst>
          <pc:docMk/>
          <pc:sldMk cId="2788589560" sldId="308"/>
        </pc:sldMkLst>
        <pc:spChg chg="mod">
          <ac:chgData name="UNB - AMa - Wanessa Cristina Reis Ribeiro" userId="cfec2968-652d-4b1c-88d7-e41096db917c" providerId="ADAL" clId="{16751565-4597-E346-8F35-2FD4E1313EC9}" dt="2022-09-25T21:38:00.361" v="70" actId="1036"/>
          <ac:spMkLst>
            <pc:docMk/>
            <pc:sldMk cId="2788589560" sldId="308"/>
            <ac:spMk id="5" creationId="{D185AF1B-1F5E-BEE1-C1D9-2FC1634CDA6F}"/>
          </ac:spMkLst>
        </pc:spChg>
        <pc:spChg chg="mod">
          <ac:chgData name="UNB - AMa - Wanessa Cristina Reis Ribeiro" userId="cfec2968-652d-4b1c-88d7-e41096db917c" providerId="ADAL" clId="{16751565-4597-E346-8F35-2FD4E1313EC9}" dt="2022-09-25T21:38:01.548" v="74" actId="1036"/>
          <ac:spMkLst>
            <pc:docMk/>
            <pc:sldMk cId="2788589560" sldId="308"/>
            <ac:spMk id="7" creationId="{07DF7D3C-A43F-FBE6-DF2B-F4CE709946D1}"/>
          </ac:spMkLst>
        </pc:spChg>
        <pc:spChg chg="mod">
          <ac:chgData name="UNB - AMa - Wanessa Cristina Reis Ribeiro" userId="cfec2968-652d-4b1c-88d7-e41096db917c" providerId="ADAL" clId="{16751565-4597-E346-8F35-2FD4E1313EC9}" dt="2022-09-25T21:37:57.205" v="59" actId="1036"/>
          <ac:spMkLst>
            <pc:docMk/>
            <pc:sldMk cId="2788589560" sldId="308"/>
            <ac:spMk id="8" creationId="{0BE5F77D-B7FC-71BA-3EE5-941AAD87EEE9}"/>
          </ac:spMkLst>
        </pc:spChg>
        <pc:spChg chg="mod">
          <ac:chgData name="UNB - AMa - Wanessa Cristina Reis Ribeiro" userId="cfec2968-652d-4b1c-88d7-e41096db917c" providerId="ADAL" clId="{16751565-4597-E346-8F35-2FD4E1313EC9}" dt="2022-09-25T21:37:46.743" v="25" actId="1076"/>
          <ac:spMkLst>
            <pc:docMk/>
            <pc:sldMk cId="2788589560" sldId="308"/>
            <ac:spMk id="10" creationId="{D5A0F2E9-4427-C9F5-336F-061DD0C8104D}"/>
          </ac:spMkLst>
        </pc:spChg>
        <pc:spChg chg="mod">
          <ac:chgData name="UNB - AMa - Wanessa Cristina Reis Ribeiro" userId="cfec2968-652d-4b1c-88d7-e41096db917c" providerId="ADAL" clId="{16751565-4597-E346-8F35-2FD4E1313EC9}" dt="2022-09-25T21:37:55.293" v="50" actId="1036"/>
          <ac:spMkLst>
            <pc:docMk/>
            <pc:sldMk cId="2788589560" sldId="308"/>
            <ac:spMk id="15" creationId="{8AD79027-2965-242A-33C2-C68AAF249DE6}"/>
          </ac:spMkLst>
        </pc:spChg>
        <pc:spChg chg="mod">
          <ac:chgData name="UNB - AMa - Wanessa Cristina Reis Ribeiro" userId="cfec2968-652d-4b1c-88d7-e41096db917c" providerId="ADAL" clId="{16751565-4597-E346-8F35-2FD4E1313EC9}" dt="2022-09-25T21:37:53.239" v="39" actId="1035"/>
          <ac:spMkLst>
            <pc:docMk/>
            <pc:sldMk cId="2788589560" sldId="308"/>
            <ac:spMk id="16" creationId="{9831C573-DE52-F20F-07C9-8DA0EFD72C8D}"/>
          </ac:spMkLst>
        </pc:spChg>
      </pc:sldChg>
      <pc:sldChg chg="modSp mod">
        <pc:chgData name="UNB - AMa - Wanessa Cristina Reis Ribeiro" userId="cfec2968-652d-4b1c-88d7-e41096db917c" providerId="ADAL" clId="{16751565-4597-E346-8F35-2FD4E1313EC9}" dt="2022-09-25T21:37:18.313" v="17" actId="255"/>
        <pc:sldMkLst>
          <pc:docMk/>
          <pc:sldMk cId="905390572" sldId="309"/>
        </pc:sldMkLst>
        <pc:spChg chg="mod">
          <ac:chgData name="UNB - AMa - Wanessa Cristina Reis Ribeiro" userId="cfec2968-652d-4b1c-88d7-e41096db917c" providerId="ADAL" clId="{16751565-4597-E346-8F35-2FD4E1313EC9}" dt="2022-09-25T21:37:18.313" v="17" actId="255"/>
          <ac:spMkLst>
            <pc:docMk/>
            <pc:sldMk cId="905390572" sldId="309"/>
            <ac:spMk id="6" creationId="{DA9B81AB-B7DF-FC98-ABE8-C5B2F19E0C29}"/>
          </ac:spMkLst>
        </pc:spChg>
      </pc:sldChg>
      <pc:sldChg chg="modSp mod">
        <pc:chgData name="UNB - AMa - Wanessa Cristina Reis Ribeiro" userId="cfec2968-652d-4b1c-88d7-e41096db917c" providerId="ADAL" clId="{16751565-4597-E346-8F35-2FD4E1313EC9}" dt="2022-09-25T21:38:27.348" v="84" actId="1076"/>
        <pc:sldMkLst>
          <pc:docMk/>
          <pc:sldMk cId="1239574050" sldId="310"/>
        </pc:sldMkLst>
        <pc:graphicFrameChg chg="mod modGraphic">
          <ac:chgData name="UNB - AMa - Wanessa Cristina Reis Ribeiro" userId="cfec2968-652d-4b1c-88d7-e41096db917c" providerId="ADAL" clId="{16751565-4597-E346-8F35-2FD4E1313EC9}" dt="2022-09-25T21:38:27.348" v="84" actId="1076"/>
          <ac:graphicFrameMkLst>
            <pc:docMk/>
            <pc:sldMk cId="1239574050" sldId="310"/>
            <ac:graphicFrameMk id="3" creationId="{65393B79-656E-455E-25C9-DC852818425A}"/>
          </ac:graphicFrameMkLst>
        </pc:graphicFrameChg>
      </pc:sldChg>
    </pc:docChg>
  </pc:docChgLst>
  <pc:docChgLst>
    <pc:chgData name="UNB - AMa - Wanessa Cristina Reis Ribeiro" userId="cfec2968-652d-4b1c-88d7-e41096db917c" providerId="ADAL" clId="{8F6AC00F-989E-DC4C-9321-8D7ED85D5CCA}"/>
    <pc:docChg chg="modSld">
      <pc:chgData name="UNB - AMa - Wanessa Cristina Reis Ribeiro" userId="cfec2968-652d-4b1c-88d7-e41096db917c" providerId="ADAL" clId="{8F6AC00F-989E-DC4C-9321-8D7ED85D5CCA}" dt="2022-09-11T18:55:48.723" v="2" actId="255"/>
      <pc:docMkLst>
        <pc:docMk/>
      </pc:docMkLst>
      <pc:sldChg chg="modSp mod">
        <pc:chgData name="UNB - AMa - Wanessa Cristina Reis Ribeiro" userId="cfec2968-652d-4b1c-88d7-e41096db917c" providerId="ADAL" clId="{8F6AC00F-989E-DC4C-9321-8D7ED85D5CCA}" dt="2022-09-11T18:55:35.007" v="1" actId="255"/>
        <pc:sldMkLst>
          <pc:docMk/>
          <pc:sldMk cId="749341032" sldId="267"/>
        </pc:sldMkLst>
        <pc:spChg chg="mod">
          <ac:chgData name="UNB - AMa - Wanessa Cristina Reis Ribeiro" userId="cfec2968-652d-4b1c-88d7-e41096db917c" providerId="ADAL" clId="{8F6AC00F-989E-DC4C-9321-8D7ED85D5CCA}" dt="2022-09-11T18:55:35.007" v="1" actId="255"/>
          <ac:spMkLst>
            <pc:docMk/>
            <pc:sldMk cId="749341032" sldId="267"/>
            <ac:spMk id="23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8F6AC00F-989E-DC4C-9321-8D7ED85D5CCA}" dt="2022-09-11T18:55:48.723" v="2" actId="255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8F6AC00F-989E-DC4C-9321-8D7ED85D5CCA}" dt="2022-09-11T18:55:48.723" v="2" actId="255"/>
          <ac:spMkLst>
            <pc:docMk/>
            <pc:sldMk cId="3386527472" sldId="293"/>
            <ac:spMk id="2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17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21085" y="443948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3"/>
            <a:ext cx="12192000" cy="1201480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70" r:id="rId5"/>
    <p:sldLayoutId id="214748367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3" b="1170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965" y="-244549"/>
            <a:ext cx="3195345" cy="6973702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1BCBE382-FB98-7387-DBF7-B511AC6972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0239" y="4881265"/>
            <a:ext cx="2014197" cy="121285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2D922BE0-0202-D4C0-0BCB-845DAAE535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460" y="-61710"/>
            <a:ext cx="7966568" cy="6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5">
            <a:extLst>
              <a:ext uri="{FF2B5EF4-FFF2-40B4-BE49-F238E27FC236}">
                <a16:creationId xmlns:a16="http://schemas.microsoft.com/office/drawing/2014/main" id="{DCA62448-AC6E-22C9-34F9-4A91ACD78428}"/>
              </a:ext>
            </a:extLst>
          </p:cNvPr>
          <p:cNvSpPr/>
          <p:nvPr/>
        </p:nvSpPr>
        <p:spPr>
          <a:xfrm>
            <a:off x="2834640" y="663677"/>
            <a:ext cx="6675119" cy="6230664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id="{0C42946C-B531-A055-53DE-58F047B9ACA8}"/>
              </a:ext>
            </a:extLst>
          </p:cNvPr>
          <p:cNvSpPr txBox="1"/>
          <p:nvPr/>
        </p:nvSpPr>
        <p:spPr>
          <a:xfrm>
            <a:off x="3716775" y="2371700"/>
            <a:ext cx="5070500" cy="2814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Pesquise versículos bíblicos que possuem promessas de emoções positivas das quais você precisa. Procure as promessas em outras versões da Bíblia e escreva essas promessas em cartões e coloque em lugares estratégicos, onde você possa ler com frequência. 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543AA40-6058-8BA9-C0C1-0A2C9C688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54307" y="-58994"/>
            <a:ext cx="1683385" cy="229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381637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TextBox 22"/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Princípio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sucesso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3991012" y="3013563"/>
            <a:ext cx="4285896" cy="9233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pt-BR" sz="2000" dirty="0">
                <a:ea typeface="Open Sans Condensed Condensed Light" pitchFamily="2" charset="0"/>
                <a:cs typeface="Open Sans Condensed Condensed Light" pitchFamily="2" charset="0"/>
              </a:rPr>
              <a:t>Com a ajuda de Deus, podemos escolher substituir emoções negativas por positivas. </a:t>
            </a: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658140" y="5284381"/>
            <a:ext cx="7830039" cy="101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3" name="TextBox 22">
            <a:extLst>
              <a:ext uri="{FF2B5EF4-FFF2-40B4-BE49-F238E27FC236}">
                <a16:creationId xmlns:a16="http://schemas.microsoft.com/office/drawing/2014/main" id="{F0A288DF-94EE-2898-42D9-8A87B55EA3F7}"/>
              </a:ext>
            </a:extLst>
          </p:cNvPr>
          <p:cNvSpPr txBox="1"/>
          <p:nvPr/>
        </p:nvSpPr>
        <p:spPr>
          <a:xfrm>
            <a:off x="2088036" y="2635631"/>
            <a:ext cx="2526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Minha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oração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hoje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975E4B-AF65-2D32-15FE-6877D8DFC061}"/>
              </a:ext>
            </a:extLst>
          </p:cNvPr>
          <p:cNvSpPr txBox="1">
            <a:spLocks/>
          </p:cNvSpPr>
          <p:nvPr/>
        </p:nvSpPr>
        <p:spPr>
          <a:xfrm>
            <a:off x="6535540" y="1114276"/>
            <a:ext cx="5145681" cy="33658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“Querido Pai Celestial, obrigada por Tua felicidade. Obrigada porque estás interessado na minha felicidade e queres que eu viva na Tua presença, onde há́ plenitude de alegria. Ajuda-me a viver com esse conhecimento e banir os pensamentos negativos que, às vezes, me atormentam. Senhor, que nada roube minha alegria e paz. Escolho hoje confiar em Ti e aceitar a felicidade que Tu me ofereces. Amém!”</a:t>
            </a: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-3175" y="3822700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96862" y="761432"/>
            <a:ext cx="486496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5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6</a:t>
            </a:r>
            <a:endParaRPr lang="en-US" sz="35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52833" y="4058181"/>
            <a:ext cx="12215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Lição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775" y="1404864"/>
            <a:ext cx="1246726" cy="1703274"/>
          </a:xfrm>
          <a:prstGeom prst="rect">
            <a:avLst/>
          </a:prstGeom>
        </p:spPr>
      </p:pic>
      <p:sp>
        <p:nvSpPr>
          <p:cNvPr id="26" name="TextBox 33">
            <a:extLst>
              <a:ext uri="{FF2B5EF4-FFF2-40B4-BE49-F238E27FC236}">
                <a16:creationId xmlns:a16="http://schemas.microsoft.com/office/drawing/2014/main" id="{DC0D46A4-B1D4-DF51-296D-71ECA404F641}"/>
              </a:ext>
            </a:extLst>
          </p:cNvPr>
          <p:cNvSpPr txBox="1"/>
          <p:nvPr/>
        </p:nvSpPr>
        <p:spPr>
          <a:xfrm>
            <a:off x="4461218" y="541831"/>
            <a:ext cx="32695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Footlight MT Light" panose="0204060206030A020304" pitchFamily="18" charset="77"/>
              </a:rPr>
              <a:t>Uma </a:t>
            </a:r>
            <a:r>
              <a:rPr lang="en-US" sz="4000" dirty="0" err="1">
                <a:latin typeface="Footlight MT Light" panose="0204060206030A020304" pitchFamily="18" charset="77"/>
              </a:rPr>
              <a:t>mulher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4836596" y="3543880"/>
            <a:ext cx="3190875" cy="3197939"/>
          </a:xfrm>
          <a:prstGeom prst="rect">
            <a:avLst/>
          </a:prstGeom>
        </p:spPr>
      </p:pic>
      <p:sp>
        <p:nvSpPr>
          <p:cNvPr id="2" name="TextBox 33">
            <a:extLst>
              <a:ext uri="{FF2B5EF4-FFF2-40B4-BE49-F238E27FC236}">
                <a16:creationId xmlns:a16="http://schemas.microsoft.com/office/drawing/2014/main" id="{425D5C5C-E101-870F-FB8D-3D9B719E2A86}"/>
              </a:ext>
            </a:extLst>
          </p:cNvPr>
          <p:cNvSpPr txBox="1"/>
          <p:nvPr/>
        </p:nvSpPr>
        <p:spPr>
          <a:xfrm>
            <a:off x="4980050" y="1002253"/>
            <a:ext cx="21096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solidFill>
                  <a:schemeClr val="bg1"/>
                </a:solidFill>
                <a:latin typeface="Nickainley Normal" pitchFamily="2" charset="77"/>
              </a:rPr>
              <a:t>feliz</a:t>
            </a:r>
            <a:endParaRPr lang="en-US" sz="8000" dirty="0">
              <a:solidFill>
                <a:schemeClr val="bg1"/>
              </a:solidFill>
              <a:latin typeface="Nickainley Normal" pitchFamily="2" charset="77"/>
            </a:endParaRPr>
          </a:p>
        </p:txBody>
      </p:sp>
      <p:pic>
        <p:nvPicPr>
          <p:cNvPr id="4" name="Imagem 3" descr="Mulher com blusa branca&#10;&#10;Descrição gerada automaticamente com confiança média">
            <a:extLst>
              <a:ext uri="{FF2B5EF4-FFF2-40B4-BE49-F238E27FC236}">
                <a16:creationId xmlns:a16="http://schemas.microsoft.com/office/drawing/2014/main" id="{B83F92C9-8127-0638-5954-98930A7E10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688" y="1246034"/>
            <a:ext cx="4428793" cy="562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690781" y="2573423"/>
            <a:ext cx="756949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“Tu me mostras o caminho que leva à vida. A tua presença me enche de alegria e me traz felicidade para sempre” </a:t>
            </a:r>
          </a:p>
          <a:p>
            <a:endParaRPr lang="pt-BR" sz="3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  <a:p>
            <a:r>
              <a:rPr lang="pt-BR" sz="2500" dirty="0">
                <a:solidFill>
                  <a:srgbClr val="4E2783"/>
                </a:solidFill>
                <a:ea typeface="Open Sans Condensed Condensed" pitchFamily="2" charset="0"/>
                <a:cs typeface="Open Sans Condensed Condensed" pitchFamily="2" charset="0"/>
              </a:rPr>
              <a:t>Salmos 16:11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85" y="940634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151220"/>
            <a:ext cx="20036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5087242" y="1412242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Há muitas coisas na vida que podem tirar nossa felicidade e roubar nossa alegria. A boa notícia é que podemos escolher se permitiremos ou não que isso aconteça conosco. 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Temos a opção de sermos felizes e de encontrarmos paz e alegria em conhecer e confiar em Deus. </a:t>
            </a: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44" y="1852764"/>
            <a:ext cx="6082760" cy="408543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6D1ADF3-5901-8E85-85B4-E4CC774717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705029" y="4365523"/>
            <a:ext cx="2486971" cy="2492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390572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>
            <a:extLst>
              <a:ext uri="{FF2B5EF4-FFF2-40B4-BE49-F238E27FC236}">
                <a16:creationId xmlns:a16="http://schemas.microsoft.com/office/drawing/2014/main" id="{505ABFFC-2550-CC18-512D-F646AF8987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rot="10800000">
            <a:off x="108365" y="74577"/>
            <a:ext cx="1692160" cy="169590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DF3E57-2167-8CA2-BBA6-083B3ED097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266" y="2139069"/>
            <a:ext cx="4957882" cy="1404886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39D19F-40DC-B76B-0ED1-36596459F188}"/>
              </a:ext>
            </a:extLst>
          </p:cNvPr>
          <p:cNvSpPr txBox="1"/>
          <p:nvPr/>
        </p:nvSpPr>
        <p:spPr>
          <a:xfrm>
            <a:off x="872562" y="2610679"/>
            <a:ext cx="4299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Deus entende nossos sentimentos.</a:t>
            </a:r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210118D-0060-9AF0-9BCB-259DF4C912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266" y="3746643"/>
            <a:ext cx="4957882" cy="1404886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5BB47335-8672-F88A-6897-5AF951556FA7}"/>
              </a:ext>
            </a:extLst>
          </p:cNvPr>
          <p:cNvSpPr txBox="1"/>
          <p:nvPr/>
        </p:nvSpPr>
        <p:spPr>
          <a:xfrm>
            <a:off x="851496" y="4093324"/>
            <a:ext cx="4299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Deus transforma nossas emoções negativas.</a:t>
            </a: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B84A4EF5-A5F0-A874-699F-B1DDDC28DE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0698" y="2139069"/>
            <a:ext cx="4957882" cy="1404886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3" name="TextBox 7">
            <a:extLst>
              <a:ext uri="{FF2B5EF4-FFF2-40B4-BE49-F238E27FC236}">
                <a16:creationId xmlns:a16="http://schemas.microsoft.com/office/drawing/2014/main" id="{A6EFCDA9-B7EC-22B2-3D73-825F8E5C68AE}"/>
              </a:ext>
            </a:extLst>
          </p:cNvPr>
          <p:cNvSpPr txBox="1"/>
          <p:nvPr/>
        </p:nvSpPr>
        <p:spPr>
          <a:xfrm>
            <a:off x="8145357" y="2487569"/>
            <a:ext cx="34932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Deus supre nossas necessidades emocionais.</a:t>
            </a:r>
          </a:p>
        </p:txBody>
      </p:sp>
      <p:sp>
        <p:nvSpPr>
          <p:cNvPr id="24" name="Rectangle 5">
            <a:extLst>
              <a:ext uri="{FF2B5EF4-FFF2-40B4-BE49-F238E27FC236}">
                <a16:creationId xmlns:a16="http://schemas.microsoft.com/office/drawing/2014/main" id="{B2CBAFED-F51C-E33B-F9CF-2FD9CD55D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0698" y="3746643"/>
            <a:ext cx="4957882" cy="1404886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5" name="TextBox 7">
            <a:extLst>
              <a:ext uri="{FF2B5EF4-FFF2-40B4-BE49-F238E27FC236}">
                <a16:creationId xmlns:a16="http://schemas.microsoft.com/office/drawing/2014/main" id="{12A32C3E-047E-F71D-D49F-2FD614AADEFF}"/>
              </a:ext>
            </a:extLst>
          </p:cNvPr>
          <p:cNvSpPr txBox="1"/>
          <p:nvPr/>
        </p:nvSpPr>
        <p:spPr>
          <a:xfrm>
            <a:off x="8145357" y="4154880"/>
            <a:ext cx="2999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Os sentimentos seguem as ações.</a:t>
            </a:r>
          </a:p>
        </p:txBody>
      </p:sp>
      <p:pic>
        <p:nvPicPr>
          <p:cNvPr id="2" name="Imagem 1" descr="Mulher com blusa branca&#10;&#10;Descrição gerada automaticamente com confiança média">
            <a:extLst>
              <a:ext uri="{FF2B5EF4-FFF2-40B4-BE49-F238E27FC236}">
                <a16:creationId xmlns:a16="http://schemas.microsoft.com/office/drawing/2014/main" id="{B7B0A733-0688-FFA9-ABDA-33D189EE54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757" y="1174201"/>
            <a:ext cx="4428793" cy="562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54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127990" y="1623395"/>
            <a:ext cx="6082760" cy="4085435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495729D-8A5E-0297-96DC-387A62C16191}"/>
              </a:ext>
            </a:extLst>
          </p:cNvPr>
          <p:cNvSpPr txBox="1">
            <a:spLocks/>
          </p:cNvSpPr>
          <p:nvPr/>
        </p:nvSpPr>
        <p:spPr>
          <a:xfrm>
            <a:off x="1693978" y="0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25000" dirty="0">
                <a:solidFill>
                  <a:srgbClr val="4E4FA5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6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40C30B3-CAA7-DC75-6972-1033F3159E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4305" y="1083893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185AF1B-1F5E-BEE1-C1D9-2FC1634CDA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7497" y="1979928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7DF7D3C-A43F-FBE6-DF2B-F4CE70994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7497" y="2917224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BE5F77D-B7FC-71BA-3EE5-941AAD87EE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4305" y="3832368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8AD79027-2965-242A-33C2-C68AAF249D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4305" y="4763935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9831C573-DE52-F20F-07C9-8DA0EFD72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1113" y="5687793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D5A0F2E9-4427-C9F5-336F-061DD0C8104D}"/>
              </a:ext>
            </a:extLst>
          </p:cNvPr>
          <p:cNvSpPr txBox="1"/>
          <p:nvPr/>
        </p:nvSpPr>
        <p:spPr>
          <a:xfrm>
            <a:off x="5793413" y="758371"/>
            <a:ext cx="4858861" cy="546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Andar pela natureza.</a:t>
            </a:r>
          </a:p>
          <a:p>
            <a:pPr marL="457200" indent="-4572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Cantar.</a:t>
            </a:r>
          </a:p>
          <a:p>
            <a:pPr marL="457200" indent="-4572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Ajudar os outros.</a:t>
            </a:r>
          </a:p>
          <a:p>
            <a:pPr marL="457200" indent="-4572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Fazer exercícios.</a:t>
            </a:r>
          </a:p>
          <a:p>
            <a:pPr marL="457200" indent="-4572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Aprender.</a:t>
            </a:r>
          </a:p>
          <a:p>
            <a:pPr marL="457200" indent="-4572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Registrar um diário.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1230193" y="3429000"/>
            <a:ext cx="3046840" cy="4355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maneiras de transformar a tristeza em alegria</a:t>
            </a:r>
          </a:p>
        </p:txBody>
      </p:sp>
    </p:spTree>
    <p:extLst>
      <p:ext uri="{BB962C8B-B14F-4D97-AF65-F5344CB8AC3E}">
        <p14:creationId xmlns:p14="http://schemas.microsoft.com/office/powerpoint/2010/main" val="278858956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22">
            <a:extLst>
              <a:ext uri="{FF2B5EF4-FFF2-40B4-BE49-F238E27FC236}">
                <a16:creationId xmlns:a16="http://schemas.microsoft.com/office/drawing/2014/main" id="{64E150AD-0920-7758-1E44-057026EF03E5}"/>
              </a:ext>
            </a:extLst>
          </p:cNvPr>
          <p:cNvSpPr txBox="1"/>
          <p:nvPr/>
        </p:nvSpPr>
        <p:spPr>
          <a:xfrm>
            <a:off x="1624952" y="3102298"/>
            <a:ext cx="373452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Autoavaliação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6274826" y="2150419"/>
            <a:ext cx="5001829" cy="26116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pt-BR" sz="24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Na lista de emoções negativas, pense quais você está́ sentindo agora ou sentiu recentemente.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40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3">
            <a:extLst>
              <a:ext uri="{FF2B5EF4-FFF2-40B4-BE49-F238E27FC236}">
                <a16:creationId xmlns:a16="http://schemas.microsoft.com/office/drawing/2014/main" id="{65393B79-656E-455E-25C9-DC85281842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711331"/>
              </p:ext>
            </p:extLst>
          </p:nvPr>
        </p:nvGraphicFramePr>
        <p:xfrm>
          <a:off x="2032000" y="1227597"/>
          <a:ext cx="8128000" cy="47249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256067315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466106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pt-BR" sz="2400" b="0" i="0" dirty="0">
                        <a:solidFill>
                          <a:srgbClr val="4E2783"/>
                        </a:solidFill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pt-BR" sz="2400" b="0" i="0" dirty="0">
                        <a:solidFill>
                          <a:srgbClr val="4E2783"/>
                        </a:solidFill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78302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18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Frustração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18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Raiva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1505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18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Ódio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18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Inveja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0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18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Ciúmes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18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Ira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1170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18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Pessimismo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18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Medo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8659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18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Ansiedade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18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Auto piedade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91697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18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Desânimo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18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Depressão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87106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18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Arrependimento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18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Vergonha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1446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18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Culpa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18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Pesar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2641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18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Amargura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pt-BR" sz="1800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Baixa autoestima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7894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957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6" name="TextBox 22">
            <a:extLst>
              <a:ext uri="{FF2B5EF4-FFF2-40B4-BE49-F238E27FC236}">
                <a16:creationId xmlns:a16="http://schemas.microsoft.com/office/drawing/2014/main" id="{DEE1B5A2-8AA3-A35A-E710-304EC74D42F1}"/>
              </a:ext>
            </a:extLst>
          </p:cNvPr>
          <p:cNvSpPr txBox="1"/>
          <p:nvPr/>
        </p:nvSpPr>
        <p:spPr>
          <a:xfrm>
            <a:off x="4363403" y="2646263"/>
            <a:ext cx="3480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Exercícios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crescimento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pessoal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793AF15E-AF58-4DA8-90FA-5FA346A050B8}"/>
</file>

<file path=customXml/itemProps2.xml><?xml version="1.0" encoding="utf-8"?>
<ds:datastoreItem xmlns:ds="http://schemas.openxmlformats.org/officeDocument/2006/customXml" ds:itemID="{C4B2AF2E-B642-4723-B144-7D657BADFF5D}"/>
</file>

<file path=customXml/itemProps3.xml><?xml version="1.0" encoding="utf-8"?>
<ds:datastoreItem xmlns:ds="http://schemas.openxmlformats.org/officeDocument/2006/customXml" ds:itemID="{2D4C6D5C-CC82-44F0-84A3-4C7CB66C4F52}"/>
</file>

<file path=docProps/app.xml><?xml version="1.0" encoding="utf-8"?>
<Properties xmlns="http://schemas.openxmlformats.org/officeDocument/2006/extended-properties" xmlns:vt="http://schemas.openxmlformats.org/officeDocument/2006/docPropsVTypes">
  <TotalTime>7541</TotalTime>
  <Words>312</Words>
  <Application>Microsoft Macintosh PowerPoint</Application>
  <PresentationFormat>Widescreen</PresentationFormat>
  <Paragraphs>47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8" baseType="lpstr">
      <vt:lpstr>Footlight MT Light</vt:lpstr>
      <vt:lpstr>Calibri</vt:lpstr>
      <vt:lpstr>Arial</vt:lpstr>
      <vt:lpstr>Open Sans Condensed Condensed Light</vt:lpstr>
      <vt:lpstr>Nickainley Normal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84</cp:revision>
  <dcterms:created xsi:type="dcterms:W3CDTF">2019-05-05T15:23:12Z</dcterms:created>
  <dcterms:modified xsi:type="dcterms:W3CDTF">2022-09-25T21:38:54Z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